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40DE21-BB1D-44B8-B8B1-4C4B9B2B88BD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03B4A740-6F33-4C3B-A886-A42F8ADEAE2F}">
      <dgm:prSet phldrT="[Texto]"/>
      <dgm:spPr/>
      <dgm:t>
        <a:bodyPr/>
        <a:lstStyle/>
        <a:p>
          <a:r>
            <a:rPr lang="es-MX" dirty="0" smtClean="0"/>
            <a:t>GESTIÓN DIRECTIVA Y ADMINISTRATIVA</a:t>
          </a:r>
          <a:endParaRPr lang="es-MX" dirty="0"/>
        </a:p>
      </dgm:t>
    </dgm:pt>
    <dgm:pt modelId="{2CF3CA7D-48FA-4EFF-82F1-3B83E3E94225}" type="parTrans" cxnId="{C163CA1D-6D8B-4A8F-9A11-BD91BB81C6BD}">
      <dgm:prSet/>
      <dgm:spPr/>
      <dgm:t>
        <a:bodyPr/>
        <a:lstStyle/>
        <a:p>
          <a:endParaRPr lang="es-MX"/>
        </a:p>
      </dgm:t>
    </dgm:pt>
    <dgm:pt modelId="{D6EBCBAC-5941-4AE0-91D8-1FEE0E24DE13}" type="sibTrans" cxnId="{C163CA1D-6D8B-4A8F-9A11-BD91BB81C6BD}">
      <dgm:prSet/>
      <dgm:spPr/>
      <dgm:t>
        <a:bodyPr/>
        <a:lstStyle/>
        <a:p>
          <a:endParaRPr lang="es-MX"/>
        </a:p>
      </dgm:t>
    </dgm:pt>
    <dgm:pt modelId="{E796C807-68A5-42FA-B249-9BB50EC8E1B0}">
      <dgm:prSet phldrT="[Texto]"/>
      <dgm:spPr/>
      <dgm:t>
        <a:bodyPr/>
        <a:lstStyle/>
        <a:p>
          <a:r>
            <a:rPr lang="es-MX" dirty="0" smtClean="0"/>
            <a:t>GESTIÓN PEDAGÓGICA</a:t>
          </a:r>
          <a:endParaRPr lang="es-MX" dirty="0"/>
        </a:p>
      </dgm:t>
    </dgm:pt>
    <dgm:pt modelId="{11A4B0F5-BA53-4433-B060-890648ABAFFA}" type="parTrans" cxnId="{E2983F6D-9ABF-4217-97F9-0B84B57AEC0D}">
      <dgm:prSet/>
      <dgm:spPr/>
      <dgm:t>
        <a:bodyPr/>
        <a:lstStyle/>
        <a:p>
          <a:endParaRPr lang="es-MX"/>
        </a:p>
      </dgm:t>
    </dgm:pt>
    <dgm:pt modelId="{993E760B-8889-44A7-8847-75867DBC1483}" type="sibTrans" cxnId="{E2983F6D-9ABF-4217-97F9-0B84B57AEC0D}">
      <dgm:prSet/>
      <dgm:spPr/>
      <dgm:t>
        <a:bodyPr/>
        <a:lstStyle/>
        <a:p>
          <a:endParaRPr lang="es-MX"/>
        </a:p>
      </dgm:t>
    </dgm:pt>
    <dgm:pt modelId="{0C48E592-8308-40DF-B07D-8CEC56A1F7DF}">
      <dgm:prSet phldrT="[Texto]"/>
      <dgm:spPr/>
      <dgm:t>
        <a:bodyPr/>
        <a:lstStyle/>
        <a:p>
          <a:r>
            <a:rPr lang="es-MX" dirty="0" smtClean="0"/>
            <a:t>GESTIÓN DE PROYECCIÓN HUMANÍSTICA</a:t>
          </a:r>
          <a:endParaRPr lang="es-MX" dirty="0"/>
        </a:p>
      </dgm:t>
    </dgm:pt>
    <dgm:pt modelId="{EF6A0399-2F62-43DE-848B-C9BCA41DF723}" type="parTrans" cxnId="{1D14CCDB-A22B-4C35-8D1B-5AC37B9C8784}">
      <dgm:prSet/>
      <dgm:spPr/>
      <dgm:t>
        <a:bodyPr/>
        <a:lstStyle/>
        <a:p>
          <a:endParaRPr lang="es-MX"/>
        </a:p>
      </dgm:t>
    </dgm:pt>
    <dgm:pt modelId="{0A4D6FD6-EFFD-4BC3-99F3-64EE0A569855}" type="sibTrans" cxnId="{1D14CCDB-A22B-4C35-8D1B-5AC37B9C8784}">
      <dgm:prSet/>
      <dgm:spPr/>
      <dgm:t>
        <a:bodyPr/>
        <a:lstStyle/>
        <a:p>
          <a:endParaRPr lang="es-MX"/>
        </a:p>
      </dgm:t>
    </dgm:pt>
    <dgm:pt modelId="{1B60981D-47D7-461F-9052-18EF3702FCF6}" type="pres">
      <dgm:prSet presAssocID="{4D40DE21-BB1D-44B8-B8B1-4C4B9B2B88B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8588CFE-4B35-4F3C-B953-D6C4C9015AD1}" type="pres">
      <dgm:prSet presAssocID="{03B4A740-6F33-4C3B-A886-A42F8ADEAE2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B2F497-318F-4ACE-A561-95BBF04E2A55}" type="pres">
      <dgm:prSet presAssocID="{D6EBCBAC-5941-4AE0-91D8-1FEE0E24DE13}" presName="sibTrans" presStyleCnt="0"/>
      <dgm:spPr/>
    </dgm:pt>
    <dgm:pt modelId="{DB0FFC03-40FB-4EBE-AB95-8C36661DAF9B}" type="pres">
      <dgm:prSet presAssocID="{E796C807-68A5-42FA-B249-9BB50EC8E1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0B4670-36CF-417B-816D-C09A1A8C5B8E}" type="pres">
      <dgm:prSet presAssocID="{993E760B-8889-44A7-8847-75867DBC1483}" presName="sibTrans" presStyleCnt="0"/>
      <dgm:spPr/>
    </dgm:pt>
    <dgm:pt modelId="{6B5C4344-00E4-47AE-BA03-469C90BC0D04}" type="pres">
      <dgm:prSet presAssocID="{0C48E592-8308-40DF-B07D-8CEC56A1F7D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8F0C8AF-DB5E-47FD-9FE6-B2697ADE77A1}" type="presOf" srcId="{03B4A740-6F33-4C3B-A886-A42F8ADEAE2F}" destId="{68588CFE-4B35-4F3C-B953-D6C4C9015AD1}" srcOrd="0" destOrd="0" presId="urn:microsoft.com/office/officeart/2005/8/layout/hList6"/>
    <dgm:cxn modelId="{7A716B1F-2925-4C14-AE7A-5F935584887E}" type="presOf" srcId="{4D40DE21-BB1D-44B8-B8B1-4C4B9B2B88BD}" destId="{1B60981D-47D7-461F-9052-18EF3702FCF6}" srcOrd="0" destOrd="0" presId="urn:microsoft.com/office/officeart/2005/8/layout/hList6"/>
    <dgm:cxn modelId="{DA1CCD5C-2143-4659-BED5-E448CBEC20C2}" type="presOf" srcId="{E796C807-68A5-42FA-B249-9BB50EC8E1B0}" destId="{DB0FFC03-40FB-4EBE-AB95-8C36661DAF9B}" srcOrd="0" destOrd="0" presId="urn:microsoft.com/office/officeart/2005/8/layout/hList6"/>
    <dgm:cxn modelId="{C163CA1D-6D8B-4A8F-9A11-BD91BB81C6BD}" srcId="{4D40DE21-BB1D-44B8-B8B1-4C4B9B2B88BD}" destId="{03B4A740-6F33-4C3B-A886-A42F8ADEAE2F}" srcOrd="0" destOrd="0" parTransId="{2CF3CA7D-48FA-4EFF-82F1-3B83E3E94225}" sibTransId="{D6EBCBAC-5941-4AE0-91D8-1FEE0E24DE13}"/>
    <dgm:cxn modelId="{1D14CCDB-A22B-4C35-8D1B-5AC37B9C8784}" srcId="{4D40DE21-BB1D-44B8-B8B1-4C4B9B2B88BD}" destId="{0C48E592-8308-40DF-B07D-8CEC56A1F7DF}" srcOrd="2" destOrd="0" parTransId="{EF6A0399-2F62-43DE-848B-C9BCA41DF723}" sibTransId="{0A4D6FD6-EFFD-4BC3-99F3-64EE0A569855}"/>
    <dgm:cxn modelId="{A86C54ED-C840-48AD-A9D9-0CE5D537D7B5}" type="presOf" srcId="{0C48E592-8308-40DF-B07D-8CEC56A1F7DF}" destId="{6B5C4344-00E4-47AE-BA03-469C90BC0D04}" srcOrd="0" destOrd="0" presId="urn:microsoft.com/office/officeart/2005/8/layout/hList6"/>
    <dgm:cxn modelId="{E2983F6D-9ABF-4217-97F9-0B84B57AEC0D}" srcId="{4D40DE21-BB1D-44B8-B8B1-4C4B9B2B88BD}" destId="{E796C807-68A5-42FA-B249-9BB50EC8E1B0}" srcOrd="1" destOrd="0" parTransId="{11A4B0F5-BA53-4433-B060-890648ABAFFA}" sibTransId="{993E760B-8889-44A7-8847-75867DBC1483}"/>
    <dgm:cxn modelId="{ACD76A97-5616-4B28-AEA1-347E5328368D}" type="presParOf" srcId="{1B60981D-47D7-461F-9052-18EF3702FCF6}" destId="{68588CFE-4B35-4F3C-B953-D6C4C9015AD1}" srcOrd="0" destOrd="0" presId="urn:microsoft.com/office/officeart/2005/8/layout/hList6"/>
    <dgm:cxn modelId="{BE9D48EC-B5DB-495F-A256-7CAA5AC73740}" type="presParOf" srcId="{1B60981D-47D7-461F-9052-18EF3702FCF6}" destId="{8CB2F497-318F-4ACE-A561-95BBF04E2A55}" srcOrd="1" destOrd="0" presId="urn:microsoft.com/office/officeart/2005/8/layout/hList6"/>
    <dgm:cxn modelId="{4B36C4F7-349F-45E6-BDE7-2197B7A67BBE}" type="presParOf" srcId="{1B60981D-47D7-461F-9052-18EF3702FCF6}" destId="{DB0FFC03-40FB-4EBE-AB95-8C36661DAF9B}" srcOrd="2" destOrd="0" presId="urn:microsoft.com/office/officeart/2005/8/layout/hList6"/>
    <dgm:cxn modelId="{9744605A-D51F-4719-8D09-B1981581E315}" type="presParOf" srcId="{1B60981D-47D7-461F-9052-18EF3702FCF6}" destId="{D60B4670-36CF-417B-816D-C09A1A8C5B8E}" srcOrd="3" destOrd="0" presId="urn:microsoft.com/office/officeart/2005/8/layout/hList6"/>
    <dgm:cxn modelId="{09BE8C37-68CD-42C9-9834-7B5FA554ACF0}" type="presParOf" srcId="{1B60981D-47D7-461F-9052-18EF3702FCF6}" destId="{6B5C4344-00E4-47AE-BA03-469C90BC0D0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88CFE-4B35-4F3C-B953-D6C4C9015AD1}">
      <dsp:nvSpPr>
        <dsp:cNvPr id="0" name=""/>
        <dsp:cNvSpPr/>
      </dsp:nvSpPr>
      <dsp:spPr>
        <a:xfrm rot="16200000">
          <a:off x="-912854" y="913425"/>
          <a:ext cx="3312368" cy="1485516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91746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GESTIÓN DIRECTIVA Y ADMINISTRATIVA</a:t>
          </a:r>
          <a:endParaRPr lang="es-MX" sz="1400" kern="1200" dirty="0"/>
        </a:p>
      </dsp:txBody>
      <dsp:txXfrm rot="5400000">
        <a:off x="572" y="662473"/>
        <a:ext cx="1485516" cy="1987420"/>
      </dsp:txXfrm>
    </dsp:sp>
    <dsp:sp modelId="{DB0FFC03-40FB-4EBE-AB95-8C36661DAF9B}">
      <dsp:nvSpPr>
        <dsp:cNvPr id="0" name=""/>
        <dsp:cNvSpPr/>
      </dsp:nvSpPr>
      <dsp:spPr>
        <a:xfrm rot="16200000">
          <a:off x="684076" y="913425"/>
          <a:ext cx="3312368" cy="1485516"/>
        </a:xfrm>
        <a:prstGeom prst="flowChartManualOperati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91746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GESTIÓN PEDAGÓGICA</a:t>
          </a:r>
          <a:endParaRPr lang="es-MX" sz="1400" kern="1200" dirty="0"/>
        </a:p>
      </dsp:txBody>
      <dsp:txXfrm rot="5400000">
        <a:off x="1597502" y="662473"/>
        <a:ext cx="1485516" cy="1987420"/>
      </dsp:txXfrm>
    </dsp:sp>
    <dsp:sp modelId="{6B5C4344-00E4-47AE-BA03-469C90BC0D04}">
      <dsp:nvSpPr>
        <dsp:cNvPr id="0" name=""/>
        <dsp:cNvSpPr/>
      </dsp:nvSpPr>
      <dsp:spPr>
        <a:xfrm rot="16200000">
          <a:off x="2281006" y="913425"/>
          <a:ext cx="3312368" cy="1485516"/>
        </a:xfrm>
        <a:prstGeom prst="flowChartManualOperati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91746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GESTIÓN DE PROYECCIÓN HUMANÍSTICA</a:t>
          </a:r>
          <a:endParaRPr lang="es-MX" sz="1400" kern="1200" dirty="0"/>
        </a:p>
      </dsp:txBody>
      <dsp:txXfrm rot="5400000">
        <a:off x="3194432" y="662473"/>
        <a:ext cx="1485516" cy="1987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A9643-86AF-44AB-A568-2AEB48215CCD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FF0D0-DD32-4340-B762-2F3C5952A7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496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FF0D0-DD32-4340-B762-2F3C5952A720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32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0971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82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20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757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220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77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588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29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3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941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8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78288-4D3F-41AF-B60C-482FE0F89421}" type="datetimeFigureOut">
              <a:rPr lang="es-MX" smtClean="0"/>
              <a:t>11/02/2014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2D5DC-1854-4F1D-9B5F-493DF02F0C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367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19 Grupo"/>
          <p:cNvGrpSpPr/>
          <p:nvPr/>
        </p:nvGrpSpPr>
        <p:grpSpPr>
          <a:xfrm>
            <a:off x="47580" y="-88487"/>
            <a:ext cx="9096421" cy="6916778"/>
            <a:chOff x="47580" y="-88487"/>
            <a:chExt cx="9096421" cy="6916778"/>
          </a:xfrm>
        </p:grpSpPr>
        <p:pic>
          <p:nvPicPr>
            <p:cNvPr id="2" name="Picture 2" descr="C:\Users\usuario\Downloads\Jesús Maestro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75" r="14047"/>
            <a:stretch/>
          </p:blipFill>
          <p:spPr bwMode="auto">
            <a:xfrm>
              <a:off x="5580113" y="21620"/>
              <a:ext cx="3563888" cy="680667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://www.escolapias.org/recursos/galerias/pau01a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658"/>
            <a:stretch/>
          </p:blipFill>
          <p:spPr bwMode="auto">
            <a:xfrm>
              <a:off x="47580" y="-88487"/>
              <a:ext cx="2796228" cy="684865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4" name="3 Diagrama"/>
            <p:cNvGraphicFramePr/>
            <p:nvPr>
              <p:extLst>
                <p:ext uri="{D42A27DB-BD31-4B8C-83A1-F6EECF244321}">
                  <p14:modId xmlns:p14="http://schemas.microsoft.com/office/powerpoint/2010/main" val="1945696922"/>
                </p:ext>
              </p:extLst>
            </p:nvPr>
          </p:nvGraphicFramePr>
          <p:xfrm>
            <a:off x="2555776" y="2276872"/>
            <a:ext cx="4680520" cy="331236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5" name="4 Anillo"/>
            <p:cNvSpPr/>
            <p:nvPr/>
          </p:nvSpPr>
          <p:spPr>
            <a:xfrm>
              <a:off x="899599" y="987110"/>
              <a:ext cx="7344816" cy="5688632"/>
            </a:xfrm>
            <a:prstGeom prst="donut">
              <a:avLst>
                <a:gd name="adj" fmla="val 5246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1871698" y="1484784"/>
              <a:ext cx="5688633" cy="8640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691506"/>
                </a:avLst>
              </a:prstTxWarp>
              <a:spAutoFit/>
            </a:bodyPr>
            <a:lstStyle/>
            <a:p>
              <a:pPr algn="ctr"/>
              <a:r>
                <a:rPr lang="es-ES" sz="5400" b="1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GESTIÓN DE MEJORAMIENTO</a:t>
              </a:r>
              <a:endParaRPr lang="es-E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73545" y="5906301"/>
              <a:ext cx="8196924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4400" b="1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63000"/>
                          <a:sat val="105000"/>
                        </a:schemeClr>
                      </a:gs>
                      <a:gs pos="90000">
                        <a:schemeClr val="accent1">
                          <a:shade val="50000"/>
                          <a:satMod val="100000"/>
                        </a:schemeClr>
                      </a:gs>
                    </a:gsLst>
                    <a:lin ang="5400000"/>
                  </a:gradFill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</a:rPr>
                <a:t>Una provincia en clave de pastoral</a:t>
              </a:r>
              <a:endParaRPr lang="es-ES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14" name="10 Rectángulo"/>
            <p:cNvSpPr/>
            <p:nvPr/>
          </p:nvSpPr>
          <p:spPr>
            <a:xfrm>
              <a:off x="221767" y="950361"/>
              <a:ext cx="503555" cy="49403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MX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Times New Roman"/>
                  <a:cs typeface="Times New Roman"/>
                </a:rPr>
                <a:t>FAMILIA MONTALIANA</a:t>
              </a:r>
            </a:p>
            <a:p>
              <a:pPr algn="ctr"/>
              <a:r>
                <a:rPr lang="es-MX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Times New Roman"/>
                  <a:cs typeface="Times New Roman"/>
                </a:rPr>
                <a:t>NECESIDADES Y EXPECTATATIVAS</a:t>
              </a:r>
            </a:p>
          </p:txBody>
        </p:sp>
        <p:sp>
          <p:nvSpPr>
            <p:cNvPr id="15" name="10 Rectángulo"/>
            <p:cNvSpPr/>
            <p:nvPr/>
          </p:nvSpPr>
          <p:spPr>
            <a:xfrm>
              <a:off x="8418691" y="1124744"/>
              <a:ext cx="503555" cy="49403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200" b="1" kern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Times New Roman"/>
                  <a:cs typeface="Times New Roman"/>
                </a:rPr>
                <a:t>FAMILIA MONTALIANA</a:t>
              </a:r>
              <a:endParaRPr lang="es-MX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s-MX" sz="1200" b="1" kern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Times New Roman"/>
                  <a:cs typeface="Times New Roman"/>
                </a:rPr>
                <a:t>SATISFACCIÓN</a:t>
              </a:r>
              <a:endParaRPr lang="es-MX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endParaRPr>
            </a:p>
          </p:txBody>
        </p:sp>
        <p:sp>
          <p:nvSpPr>
            <p:cNvPr id="12" name="11 Flecha curvada hacia abajo"/>
            <p:cNvSpPr/>
            <p:nvPr/>
          </p:nvSpPr>
          <p:spPr>
            <a:xfrm>
              <a:off x="2987824" y="1916832"/>
              <a:ext cx="1908212" cy="432048"/>
            </a:xfrm>
            <a:prstGeom prst="curved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7" name="16 Flecha curvada hacia abajo"/>
            <p:cNvSpPr/>
            <p:nvPr/>
          </p:nvSpPr>
          <p:spPr>
            <a:xfrm>
              <a:off x="5048436" y="2054633"/>
              <a:ext cx="1908212" cy="432048"/>
            </a:xfrm>
            <a:prstGeom prst="curved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8" name="17 Flecha curvada hacia abajo"/>
            <p:cNvSpPr/>
            <p:nvPr/>
          </p:nvSpPr>
          <p:spPr>
            <a:xfrm rot="10800000">
              <a:off x="4716016" y="5474253"/>
              <a:ext cx="1908212" cy="432048"/>
            </a:xfrm>
            <a:prstGeom prst="curved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9" name="18 Flecha curvada hacia abajo"/>
            <p:cNvSpPr/>
            <p:nvPr/>
          </p:nvSpPr>
          <p:spPr>
            <a:xfrm rot="10800000">
              <a:off x="2663793" y="5510387"/>
              <a:ext cx="1908212" cy="432048"/>
            </a:xfrm>
            <a:prstGeom prst="curved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3" name="12 Flecha arriba"/>
            <p:cNvSpPr/>
            <p:nvPr/>
          </p:nvSpPr>
          <p:spPr>
            <a:xfrm rot="5400000">
              <a:off x="1249040" y="2719519"/>
              <a:ext cx="576057" cy="1461349"/>
            </a:xfrm>
            <a:prstGeom prst="up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20 Flecha arriba"/>
            <p:cNvSpPr/>
            <p:nvPr/>
          </p:nvSpPr>
          <p:spPr>
            <a:xfrm rot="5400000">
              <a:off x="7471381" y="3215280"/>
              <a:ext cx="546375" cy="999690"/>
            </a:xfrm>
            <a:prstGeom prst="up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8058929" y="234509"/>
              <a:ext cx="865188" cy="749300"/>
              <a:chOff x="11394" y="774"/>
              <a:chExt cx="2520" cy="1980"/>
            </a:xfrm>
          </p:grpSpPr>
          <p:sp>
            <p:nvSpPr>
              <p:cNvPr id="8" name="AutoShape 3"/>
              <p:cNvSpPr>
                <a:spLocks noChangeArrowheads="1"/>
              </p:cNvSpPr>
              <p:nvPr/>
            </p:nvSpPr>
            <p:spPr bwMode="auto">
              <a:xfrm>
                <a:off x="11394" y="774"/>
                <a:ext cx="2520" cy="1980"/>
              </a:xfrm>
              <a:prstGeom prst="flowChar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9" name="WordArt 4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834" y="1134"/>
                <a:ext cx="355" cy="506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SlantUp">
                  <a:avLst>
                    <a:gd name="adj" fmla="val 12431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s-MX" sz="36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P</a:t>
                </a:r>
                <a:endParaRPr lang="es-MX" sz="3600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  <p:sp>
            <p:nvSpPr>
              <p:cNvPr id="10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834" y="2034"/>
                <a:ext cx="355" cy="506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SlantUp">
                  <a:avLst>
                    <a:gd name="adj" fmla="val 12431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s-MX" sz="36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H</a:t>
                </a:r>
                <a:endParaRPr lang="es-MX" sz="3600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  <p:sp>
            <p:nvSpPr>
              <p:cNvPr id="11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114" y="2034"/>
                <a:ext cx="355" cy="506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SlantUp">
                  <a:avLst>
                    <a:gd name="adj" fmla="val 12431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s-MX" sz="36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V</a:t>
                </a:r>
                <a:endParaRPr lang="es-MX" sz="3600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  <p:sp>
            <p:nvSpPr>
              <p:cNvPr id="16" name="WordArt 7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114" y="1134"/>
                <a:ext cx="355" cy="506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SlantUp">
                  <a:avLst>
                    <a:gd name="adj" fmla="val 12431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s-MX" sz="36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A</a:t>
                </a:r>
                <a:endParaRPr lang="es-MX" sz="3600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734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46</TotalTime>
  <Words>32</Words>
  <Application>Microsoft Office PowerPoint</Application>
  <PresentationFormat>Presentación en pantalla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Calasanz</cp:lastModifiedBy>
  <cp:revision>7</cp:revision>
  <dcterms:created xsi:type="dcterms:W3CDTF">2013-09-05T15:14:34Z</dcterms:created>
  <dcterms:modified xsi:type="dcterms:W3CDTF">2014-02-11T17:23:25Z</dcterms:modified>
</cp:coreProperties>
</file>